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77AA23-CED1-4E0C-B4F0-27D4B987EE43}" v="8" dt="2026-05-06T20:01:52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DE1B3-0654-4292-9836-BBBFD8C6BAC4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4C381-262E-454A-BA30-6D3341556E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6814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4C381-262E-454A-BA30-6D3341556E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2891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3B280D-3CE0-F266-60D5-237713F74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4CDD128-0BF7-48D1-4D1C-F8A456CCA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544E73-DCF1-027B-1370-7270C6BDC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61E3-C4DE-44DE-8BCA-EE55489C520E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C32B5B-7F59-F829-1C6A-C169DBE92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BEB700-6557-4797-6F3A-0289B7698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449A3-6779-4BB0-9AE0-A06410EAD88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9531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DBF3FC-5AB4-8908-710B-32FAABAA1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51DBF92-241E-FADB-EE3D-D079573F4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38F813-957D-1B04-2C74-2A26EA5EB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61E3-C4DE-44DE-8BCA-EE55489C520E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200814-D0F8-BDE6-54FB-93CA6B181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AD5F64-E95E-C6A4-45CA-CE5E24D6C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449A3-6779-4BB0-9AE0-A06410EAD88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9435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DD7D5A6-6D59-E872-7BF3-54ECCDE92A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61401A4-9261-2449-C5E7-AA21C64B25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8F2217-27F1-03D3-1FF7-DF1B95FEC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61E3-C4DE-44DE-8BCA-EE55489C520E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EDA6A-3043-6509-3E6C-FA13EE649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02C8C9-7897-5ED5-FDCD-C8B0BE2A1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449A3-6779-4BB0-9AE0-A06410EAD88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092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D27DAD-A951-72CC-FB21-194F236D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F12ECD-EF1B-5245-A9D7-B9EA17A5B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27A778-EC9F-FFAE-5809-D3D02E51C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61E3-C4DE-44DE-8BCA-EE55489C520E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CFE9A5-7F66-AF47-DAB1-69E5AE7D6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A7213A-847C-23A3-33DB-B5626EB96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449A3-6779-4BB0-9AE0-A06410EAD88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531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CBCC03-8BBF-31D4-7E69-5858436A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4362BE-5963-4C71-3EA9-2B3EE3810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7C09F07-7FAA-6F09-4650-F403B9589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61E3-C4DE-44DE-8BCA-EE55489C520E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4F0DA5-DABC-9E50-C13D-56B272363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292D1E-59CF-8356-FC61-93223C619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449A3-6779-4BB0-9AE0-A06410EAD88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3426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19EE42-BB10-2D50-A0F8-B264B2451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EA27C9-634F-9E29-B641-ACA2B60907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904C621-CB21-2C8B-E408-2CF79416C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603FCA1-952B-6AAC-FC27-B2F7175EA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61E3-C4DE-44DE-8BCA-EE55489C520E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DEC014B-784A-4A63-6444-03941AD80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D34FAE-D9F1-56CF-36A7-E0ACB90E9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449A3-6779-4BB0-9AE0-A06410EAD88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4491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B69A6D-3E5B-79D9-5DDC-49426CD91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5BE58D9-D1C5-7850-3EBB-85D7B209D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79E8ACE-3CAD-6C25-EAD3-1B3F01538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7D2D242-771A-BFD3-4A03-C6DA03B36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B2A3961-879B-DE88-71B5-FA5BDC97F8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991C60B-2671-7D4C-0ED5-BDE1F798A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61E3-C4DE-44DE-8BCA-EE55489C520E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EDA15E2-03F3-A3CC-48DE-535C7415B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137BBE3-AB19-D6AB-BD66-E7A09AC40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449A3-6779-4BB0-9AE0-A06410EAD88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251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44D90F-0017-0E81-0F5B-908814C6E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721A09F-30B0-A8FC-9776-62AFE0E11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61E3-C4DE-44DE-8BCA-EE55489C520E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3B0AF70-D0D4-BF98-FB6A-2C1388D65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667B20C-800E-117D-E282-92829421A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449A3-6779-4BB0-9AE0-A06410EAD88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908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69C8E54-80E1-8EA1-288F-4235AC5BE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61E3-C4DE-44DE-8BCA-EE55489C520E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48004BE-FA69-E0D2-584F-7F20A5CF1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9CC3EEB-2E69-6094-D5E5-848940B3C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449A3-6779-4BB0-9AE0-A06410EAD88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9949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0BE13-BE50-FBC3-B13B-7CC62376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4DDFAB-3538-824C-6E5D-491B670A3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654E3E2-5318-964F-FBD9-CFEFFEE91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D636DF-3579-E695-D878-F93535547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61E3-C4DE-44DE-8BCA-EE55489C520E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E47C736-3CD9-EEE9-66B4-4AFED63E6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3211E7-45DF-DE9B-CE12-7C1841E4D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449A3-6779-4BB0-9AE0-A06410EAD88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4862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A52DD5-17DE-0EA8-67E3-FB115191A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FF287F1-E183-7E0B-A423-0B5891159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25B0E4-D4A9-1F21-506C-6EF055276A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538DDB4-7541-4792-7758-1D6384F52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61E3-C4DE-44DE-8BCA-EE55489C520E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7E39A2D-D5A6-DB67-2996-00FDE4328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49D83F2-F639-0AAA-FF9D-868D65F47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449A3-6779-4BB0-9AE0-A06410EAD88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2946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E5B7B7B-FBF0-CD86-9108-D1560D55C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74430C-5C33-9E9B-11E1-C5BDB963F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46EB4D-994E-446C-F1F8-0011D575BA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7F61E3-C4DE-44DE-8BCA-EE55489C520E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BABCB7-59DB-2265-BCFC-B78EA92390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05C93E-C482-70C1-8FB3-E245ED487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2449A3-6779-4BB0-9AE0-A06410EAD88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1727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99AF3CF-B2CB-EACA-8EC1-67C5EE887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996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E6D32007-8B68-E808-11FD-786AA3BF1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75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1A7A984-828A-D676-8A4C-6DDECD2C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34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89E05D21-1EFC-1612-E241-CC2775EB2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6F193BB-8158-DC6E-AAEB-51F965068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8539" y="4252517"/>
            <a:ext cx="762106" cy="20005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90697F9-6555-5BFF-FC4A-61CA8D210C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4051" y="4228700"/>
            <a:ext cx="543001" cy="24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27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DF59F1C-C9AD-0769-F3E7-E60C10E92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7E365E9-21CA-668C-0473-E122BC54C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7203" y="4548741"/>
            <a:ext cx="543001" cy="24768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1701AF6-3DD3-2C0D-B56B-3A79C26C4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4202" y="4548741"/>
            <a:ext cx="543001" cy="24768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CB57732-1FCB-4043-3C75-44280D2761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4163" y="4548741"/>
            <a:ext cx="495369" cy="23815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24877A1B-5431-3F00-B61F-0853B0D83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1201" y="4548741"/>
            <a:ext cx="543001" cy="24768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81FF212-A7DE-66BA-9CA0-23C9FD787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7682" y="4558268"/>
            <a:ext cx="495369" cy="23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82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E675BC10-8C5D-DDBA-CD51-CCE25512F95F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E182C4D-7AC5-AFAB-F322-8FA7F4DCD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8DB8937-4A72-727B-63FD-3BCC23D83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611" y="4530836"/>
            <a:ext cx="543001" cy="22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84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306A872-5314-5A16-49A7-6BC829852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098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BF5D62C-9E8E-7EC0-03BF-7D71685EC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94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5A9E37E-100D-1A16-A7D3-C1467D21C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43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47DE86C-BAA2-B563-64D9-80F1219C0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66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E4F2AABF-37E7-BB77-8F6D-4A8FBD572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55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11C50A6-C36D-B569-D458-7C626E2EF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02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10F5B6E9-C76B-3A09-E018-4C774C9C6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E23706B-6CA3-6905-D360-5923563B3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925" y="428557"/>
            <a:ext cx="569955" cy="55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12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D9C28D09-D219-416B-558A-9513B40EA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7A19618-44BA-EDD9-C3D0-EDF844F04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5000" y="4538068"/>
            <a:ext cx="600159" cy="28579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08D9E5A-9BCE-EECD-6576-D84A7F44BF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42" y="4538068"/>
            <a:ext cx="609685" cy="32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6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65E549B-F99B-9731-A514-9D559B161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6D811EC7-3368-A5EF-B723-E597AA867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562" y="4355188"/>
            <a:ext cx="609685" cy="32389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741EB69-FAAC-C643-DCCA-409CF4631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2247" y="4355188"/>
            <a:ext cx="609685" cy="32389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528BD91-4433-5436-52BA-AC9EE61CC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0187" y="4355188"/>
            <a:ext cx="600159" cy="28579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7A28C8C-8FD9-549F-10F6-DE6718356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0980" y="4355188"/>
            <a:ext cx="600159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81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3135DB9-AE0C-F5B6-9544-6C6E69C46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BD65880-7335-5C29-6070-11B9756F6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6653" y="4346044"/>
            <a:ext cx="609685" cy="3238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110F8B6-8B51-4A7D-0618-EDCC75E63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6338" y="4346044"/>
            <a:ext cx="609685" cy="32389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BDBBED1-1F5F-FC85-FC99-E6AAE6CED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7728" y="4346044"/>
            <a:ext cx="600159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663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DF24E06-C8EA-A7C8-8D98-EB16B6A07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596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C7BF14E-37B2-38D1-ABF1-6E3D90B06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D6FA153-76AC-D8E8-5002-F018097F4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9018" y="4283565"/>
            <a:ext cx="638264" cy="24768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C15F343-D40C-522C-3390-AA575D81C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5804" y="4283565"/>
            <a:ext cx="638264" cy="24768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1E49253-C4E8-036F-8959-BB5FF3493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3522" y="4312143"/>
            <a:ext cx="257211" cy="19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41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5A820F0-E961-E010-3E4F-C4CAA8F39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439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a60d57e-af5b-4752-ac57-3e4f28ca11dc}" enabled="1" method="Standard" siteId="{36da45f1-dd2c-4d1f-af13-5abe46b9992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Mete Demirci</dc:creator>
  <cp:lastModifiedBy>Demirci, Mete</cp:lastModifiedBy>
  <cp:revision>2</cp:revision>
  <dcterms:created xsi:type="dcterms:W3CDTF">2026-05-05T10:47:40Z</dcterms:created>
  <dcterms:modified xsi:type="dcterms:W3CDTF">2026-05-07T07:13:35Z</dcterms:modified>
</cp:coreProperties>
</file>